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urnitin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19 January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904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6800"/>
          </a:xfrm>
        </p:spPr>
        <p:txBody>
          <a:bodyPr/>
          <a:lstStyle/>
          <a:p>
            <a:r>
              <a:rPr lang="en-US" dirty="0" smtClean="0"/>
              <a:t>Warm UP #7 – Grammar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40933"/>
            <a:ext cx="9905998" cy="4402667"/>
          </a:xfrm>
        </p:spPr>
        <p:txBody>
          <a:bodyPr anchor="t" anchorCtr="0">
            <a:normAutofit/>
          </a:bodyPr>
          <a:lstStyle/>
          <a:p>
            <a:r>
              <a:rPr lang="en-US" cap="none" dirty="0" smtClean="0"/>
              <a:t>Identify the type of the following sentences (S, CD, CX, CC). Draw a box around any Independent Clauses and circle any Dependent/Subordinate Clauses.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cap="none" dirty="0" smtClean="0"/>
              <a:t>Darcy </a:t>
            </a:r>
            <a:r>
              <a:rPr lang="en-US" cap="none" dirty="0"/>
              <a:t>stayed home from school on Friday</a:t>
            </a:r>
            <a:r>
              <a:rPr lang="en-US" cap="none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cap="none" dirty="0"/>
              <a:t>Lisa got sent to the principal's office because she was </a:t>
            </a:r>
            <a:r>
              <a:rPr lang="en-US" cap="none" dirty="0" smtClean="0"/>
              <a:t>late.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cap="none" dirty="0" smtClean="0"/>
              <a:t>Go </a:t>
            </a:r>
            <a:r>
              <a:rPr lang="en-US" cap="none" dirty="0"/>
              <a:t>clean your room</a:t>
            </a:r>
            <a:r>
              <a:rPr lang="en-US" cap="none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cap="none" dirty="0"/>
              <a:t>Although it was raining and the roads were slippery, we decided to go for a bike ride</a:t>
            </a:r>
            <a:r>
              <a:rPr lang="en-US" cap="none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cap="none" dirty="0"/>
              <a:t>Our class made $25 at the fund-raiser, and we're going to donate it to the food bank</a:t>
            </a:r>
            <a:r>
              <a:rPr lang="en-US" cap="none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cap="none" dirty="0"/>
              <a:t>If you want to go to the mall, you'll have to clean your </a:t>
            </a:r>
            <a:r>
              <a:rPr lang="en-US" cap="none" dirty="0" smtClean="0"/>
              <a:t>room.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cap="none" dirty="0" smtClean="0"/>
              <a:t>I </a:t>
            </a:r>
            <a:r>
              <a:rPr lang="en-US" cap="none" dirty="0"/>
              <a:t>wanted to play the drums, but my teacher wants me to play the trombone because there are too many drummers already</a:t>
            </a:r>
            <a:r>
              <a:rPr lang="en-US" cap="none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cap="none" dirty="0"/>
              <a:t>I want a new doll, but I haven't saved enough money yet</a:t>
            </a:r>
            <a:r>
              <a:rPr lang="en-US" cap="none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0174" y="1898658"/>
            <a:ext cx="2419350" cy="3238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07542" y="1845742"/>
            <a:ext cx="3648075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5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6800"/>
          </a:xfrm>
        </p:spPr>
        <p:txBody>
          <a:bodyPr/>
          <a:lstStyle/>
          <a:p>
            <a:r>
              <a:rPr lang="en-US" dirty="0" smtClean="0"/>
              <a:t>ICTW Rewrite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40933"/>
            <a:ext cx="9905998" cy="4402667"/>
          </a:xfrm>
        </p:spPr>
        <p:txBody>
          <a:bodyPr anchor="t" anchorCtr="0">
            <a:normAutofit/>
          </a:bodyPr>
          <a:lstStyle/>
          <a:p>
            <a:r>
              <a:rPr lang="en-US" cap="none" dirty="0" smtClean="0"/>
              <a:t>Today you will begin rewriting either your </a:t>
            </a:r>
            <a:r>
              <a:rPr lang="en-US" i="1" cap="none" dirty="0" smtClean="0"/>
              <a:t>Angela’s Ashes</a:t>
            </a:r>
            <a:r>
              <a:rPr lang="en-US" cap="none" dirty="0" smtClean="0"/>
              <a:t> or “Blackberry Picking” ICTW.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cap="none" dirty="0" smtClean="0"/>
              <a:t>Read both essays. The </a:t>
            </a:r>
            <a:r>
              <a:rPr lang="en-US" i="1" cap="none" dirty="0" smtClean="0"/>
              <a:t>Angela’s Ashes</a:t>
            </a:r>
            <a:r>
              <a:rPr lang="en-US" cap="none" dirty="0" smtClean="0"/>
              <a:t> essay has been edited by me; the “Blackberry Picking” essay has not.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cap="none" dirty="0" smtClean="0"/>
              <a:t>Choose one essay to edit.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cap="none" dirty="0" smtClean="0"/>
              <a:t>Your finished rewrite is due by the end of class tomorrow to </a:t>
            </a:r>
            <a:r>
              <a:rPr lang="en-US" cap="none" dirty="0" smtClean="0">
                <a:hlinkClick r:id="rId2"/>
              </a:rPr>
              <a:t>www.TurnItIn.com</a:t>
            </a:r>
            <a:r>
              <a:rPr lang="en-US" cap="none" dirty="0" smtClean="0"/>
              <a:t>.</a:t>
            </a:r>
            <a:r>
              <a:rPr lang="en-US" cap="none" dirty="0"/>
              <a:t/>
            </a:r>
            <a:br>
              <a:rPr lang="en-US" cap="none" dirty="0"/>
            </a:br>
            <a:r>
              <a:rPr lang="en-US" cap="none" dirty="0" smtClean="0"/>
              <a:t>(If you are not enrolled in the correct class period, come see me.)</a:t>
            </a:r>
            <a:br>
              <a:rPr lang="en-US" cap="none" dirty="0" smtClean="0"/>
            </a:b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cap="none" dirty="0" smtClean="0"/>
              <a:t>Refer to your notes and handouts to aid your editing. All corrections/changes should be made by </a:t>
            </a:r>
            <a:r>
              <a:rPr lang="en-US" u="sng" cap="none" dirty="0" smtClean="0"/>
              <a:t>you</a:t>
            </a:r>
            <a:r>
              <a:rPr lang="en-US" cap="none" dirty="0" smtClean="0"/>
              <a:t>. (i.e. No parent/tutor/sibling/etc. help)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cap="none" dirty="0" smtClean="0"/>
              <a:t>Your edited essay is worth up to 10 points on your </a:t>
            </a:r>
            <a:r>
              <a:rPr lang="en-US" i="1" cap="none" dirty="0" smtClean="0"/>
              <a:t>Romeo and Juliet</a:t>
            </a:r>
            <a:r>
              <a:rPr lang="en-US" cap="none" dirty="0" smtClean="0"/>
              <a:t> ICTW.</a:t>
            </a:r>
          </a:p>
        </p:txBody>
      </p:sp>
    </p:spTree>
    <p:extLst>
      <p:ext uri="{BB962C8B-B14F-4D97-AF65-F5344CB8AC3E}">
        <p14:creationId xmlns:p14="http://schemas.microsoft.com/office/powerpoint/2010/main" val="186950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Custom 1">
      <a:majorFont>
        <a:latin typeface="Californian FB"/>
        <a:ea typeface=""/>
        <a:cs typeface=""/>
      </a:majorFont>
      <a:minorFont>
        <a:latin typeface="Franklin Gothic Book"/>
        <a:ea typeface=""/>
        <a:cs typeface="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26</TotalTime>
  <Words>219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Californian FB</vt:lpstr>
      <vt:lpstr>Franklin Gothic Book</vt:lpstr>
      <vt:lpstr>Mesh</vt:lpstr>
      <vt:lpstr>19 January 2016</vt:lpstr>
      <vt:lpstr>Warm UP #7 – Grammar </vt:lpstr>
      <vt:lpstr>ICTW Rewrite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 January 2016</dc:title>
  <dc:creator>Orepitan, Victoria, R (CRHS)</dc:creator>
  <cp:lastModifiedBy>Orepitan, Victoria, R (CRHS)</cp:lastModifiedBy>
  <cp:revision>4</cp:revision>
  <dcterms:created xsi:type="dcterms:W3CDTF">2016-01-19T12:45:56Z</dcterms:created>
  <dcterms:modified xsi:type="dcterms:W3CDTF">2016-01-19T13:12:45Z</dcterms:modified>
</cp:coreProperties>
</file>