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11/16/2015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16 November 2015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7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20000">
        <p14:ripple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Up#25 –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67933"/>
            <a:ext cx="10058400" cy="4504267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/>
              <a:t>Directions: </a:t>
            </a:r>
            <a:r>
              <a:rPr lang="en-US" dirty="0"/>
              <a:t>Decide whether each of the following word groups is or is not a </a:t>
            </a:r>
            <a:r>
              <a:rPr lang="en-US" dirty="0" smtClean="0"/>
              <a:t>clause. Identify </a:t>
            </a:r>
            <a:r>
              <a:rPr lang="en-US" dirty="0"/>
              <a:t>the word group by writing </a:t>
            </a:r>
            <a:r>
              <a:rPr lang="en-US" b="1" dirty="0"/>
              <a:t>IC </a:t>
            </a:r>
            <a:r>
              <a:rPr lang="en-US" dirty="0"/>
              <a:t>for independent </a:t>
            </a:r>
            <a:r>
              <a:rPr lang="en-US" dirty="0" smtClean="0"/>
              <a:t>clause, </a:t>
            </a:r>
            <a:r>
              <a:rPr lang="en-US" b="1" dirty="0"/>
              <a:t>DC</a:t>
            </a:r>
            <a:r>
              <a:rPr lang="en-US" dirty="0"/>
              <a:t> for dependent clause, or </a:t>
            </a:r>
            <a:r>
              <a:rPr lang="en-US" b="1" dirty="0"/>
              <a:t>P</a:t>
            </a:r>
            <a:r>
              <a:rPr lang="en-US" dirty="0"/>
              <a:t> for phrase.</a:t>
            </a:r>
          </a:p>
          <a:p>
            <a:pPr marL="0" indent="0">
              <a:buNone/>
            </a:pPr>
            <a:r>
              <a:rPr lang="en-US" dirty="0" smtClean="0"/>
              <a:t>Example 1</a:t>
            </a:r>
            <a:r>
              <a:rPr lang="en-US" dirty="0"/>
              <a:t>. where the banquet would be </a:t>
            </a:r>
            <a:r>
              <a:rPr lang="en-US" dirty="0" smtClean="0"/>
              <a:t>held </a:t>
            </a:r>
            <a:r>
              <a:rPr lang="en-US" b="1" dirty="0" smtClean="0"/>
              <a:t>DC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______</a:t>
            </a:r>
            <a:r>
              <a:rPr lang="en-US" dirty="0"/>
              <a:t>1. until the school year is over</a:t>
            </a:r>
          </a:p>
          <a:p>
            <a:pPr marL="0" indent="0">
              <a:buNone/>
            </a:pPr>
            <a:r>
              <a:rPr lang="en-US" dirty="0"/>
              <a:t>______2. until the end of the school year</a:t>
            </a:r>
          </a:p>
          <a:p>
            <a:pPr marL="0" indent="0">
              <a:buNone/>
            </a:pPr>
            <a:r>
              <a:rPr lang="en-US" dirty="0"/>
              <a:t>______3. the school year is over</a:t>
            </a:r>
          </a:p>
          <a:p>
            <a:pPr marL="0" indent="0">
              <a:buNone/>
            </a:pPr>
            <a:r>
              <a:rPr lang="en-US" dirty="0"/>
              <a:t>______4. the arrival of spring</a:t>
            </a:r>
          </a:p>
          <a:p>
            <a:pPr marL="0" indent="0">
              <a:buNone/>
            </a:pPr>
            <a:r>
              <a:rPr lang="en-US" dirty="0"/>
              <a:t>______5. when spring comes</a:t>
            </a:r>
          </a:p>
          <a:p>
            <a:pPr marL="0" indent="0">
              <a:buNone/>
            </a:pPr>
            <a:r>
              <a:rPr lang="en-US" dirty="0"/>
              <a:t>______6. because I prefer warm weather</a:t>
            </a:r>
          </a:p>
          <a:p>
            <a:pPr marL="0" indent="0">
              <a:buNone/>
            </a:pPr>
            <a:r>
              <a:rPr lang="en-US" dirty="0"/>
              <a:t>______7. I prefer warm weather</a:t>
            </a:r>
          </a:p>
          <a:p>
            <a:pPr marL="0" indent="0">
              <a:buNone/>
            </a:pPr>
            <a:r>
              <a:rPr lang="en-US" dirty="0"/>
              <a:t>______8. my preference for warm weather</a:t>
            </a:r>
          </a:p>
          <a:p>
            <a:pPr marL="0" indent="0">
              <a:buNone/>
            </a:pPr>
            <a:r>
              <a:rPr lang="en-US" dirty="0"/>
              <a:t>______9. to win the game this Friday</a:t>
            </a:r>
          </a:p>
          <a:p>
            <a:pPr marL="0" indent="0">
              <a:buNone/>
            </a:pPr>
            <a:r>
              <a:rPr lang="en-US" dirty="0"/>
              <a:t>______10. if we win the game this Friday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45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00">
        <p14:ripple/>
      </p:transition>
    </mc:Choice>
    <mc:Fallback xmlns="">
      <p:transition spd="slow" advTm="30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Poetry 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handout the analyze the poem “Root Cellar</a:t>
            </a:r>
            <a:r>
              <a:rPr lang="en-US" dirty="0" smtClean="0"/>
              <a:t>.” </a:t>
            </a:r>
          </a:p>
          <a:p>
            <a:pPr lvl="1"/>
            <a:r>
              <a:rPr lang="en-US" dirty="0" smtClean="0"/>
              <a:t>Follow the directions on the handout with the blanks.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Begin working on your Poetry Practice Test/Review. </a:t>
            </a:r>
            <a:endParaRPr lang="en-US" dirty="0" smtClean="0"/>
          </a:p>
          <a:p>
            <a:pPr lvl="1"/>
            <a:r>
              <a:rPr lang="en-US" dirty="0" smtClean="0"/>
              <a:t>We will check it on Monday, November 23</a:t>
            </a:r>
            <a:r>
              <a:rPr lang="en-US" baseline="30000" dirty="0" smtClean="0"/>
              <a:t>rd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734" y="3767238"/>
            <a:ext cx="2928927" cy="281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33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60000">
        <p14:ripple/>
      </p:transition>
    </mc:Choice>
    <mc:Fallback xmlns="">
      <p:transition spd="slow" advTm="6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54</TotalTime>
  <Words>182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Palatino Linotype</vt:lpstr>
      <vt:lpstr>Wingdings</vt:lpstr>
      <vt:lpstr>Wood Type</vt:lpstr>
      <vt:lpstr>16 November 2015</vt:lpstr>
      <vt:lpstr>Warm Up#25 – Grammar</vt:lpstr>
      <vt:lpstr>Poetry group 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 November 2015</dc:title>
  <dc:creator>Orepitan, Victoria, R (CRHS)</dc:creator>
  <cp:lastModifiedBy>Orepitan, Victoria, R (CRHS)</cp:lastModifiedBy>
  <cp:revision>5</cp:revision>
  <dcterms:created xsi:type="dcterms:W3CDTF">2015-11-16T12:46:29Z</dcterms:created>
  <dcterms:modified xsi:type="dcterms:W3CDTF">2015-11-16T14:26:50Z</dcterms:modified>
</cp:coreProperties>
</file>